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9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6" r:id="rId21"/>
    <p:sldId id="274" r:id="rId22"/>
    <p:sldId id="275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23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52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54573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9247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05789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653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182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2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223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29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438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51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743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592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382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59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A92F7-BD19-44DB-963B-D25C9D84E0AA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A0AF7B0-3D6E-482C-95B0-B1464A2A4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27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YourCellular.com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fictional shopping cart website</a:t>
            </a:r>
          </a:p>
          <a:p>
            <a:r>
              <a:rPr lang="en-US" dirty="0"/>
              <a:t>Created by- </a:t>
            </a:r>
            <a:r>
              <a:rPr lang="en-US" b="1" dirty="0"/>
              <a:t>Abdullah Al Shaief</a:t>
            </a:r>
          </a:p>
        </p:txBody>
      </p:sp>
    </p:spTree>
    <p:extLst>
      <p:ext uri="{BB962C8B-B14F-4D97-AF65-F5344CB8AC3E}">
        <p14:creationId xmlns:p14="http://schemas.microsoft.com/office/powerpoint/2010/main" val="1498996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user clicks the registration button, the user is redirected to the registration page. </a:t>
            </a:r>
          </a:p>
          <a:p>
            <a:r>
              <a:rPr lang="en-US" dirty="0"/>
              <a:t>The registration page saves the form values to a database accordingly.</a:t>
            </a:r>
          </a:p>
          <a:p>
            <a:r>
              <a:rPr lang="en-US" dirty="0"/>
              <a:t>When someone enters the same user and email it throws in an error, as the inputs are compared to the data available in the database.</a:t>
            </a:r>
          </a:p>
        </p:txBody>
      </p:sp>
    </p:spTree>
    <p:extLst>
      <p:ext uri="{BB962C8B-B14F-4D97-AF65-F5344CB8AC3E}">
        <p14:creationId xmlns:p14="http://schemas.microsoft.com/office/powerpoint/2010/main" val="1565003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246629" cy="667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7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shop option has two other options in it phones and accessories.</a:t>
            </a:r>
          </a:p>
          <a:p>
            <a:r>
              <a:rPr lang="en-US" dirty="0"/>
              <a:t>When user clicks on any of those hyper links they are redirected to phone or accessories page.</a:t>
            </a:r>
          </a:p>
        </p:txBody>
      </p:sp>
    </p:spTree>
    <p:extLst>
      <p:ext uri="{BB962C8B-B14F-4D97-AF65-F5344CB8AC3E}">
        <p14:creationId xmlns:p14="http://schemas.microsoft.com/office/powerpoint/2010/main" val="2001105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481" y="0"/>
            <a:ext cx="10246629" cy="606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16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Phone and Accessories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phone and accessories page includes the same layouts as other pages.</a:t>
            </a:r>
          </a:p>
          <a:p>
            <a:r>
              <a:rPr lang="en-US" dirty="0"/>
              <a:t>Items that are shown in these pages are saved in database tables and are displayed through iteration of those items.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286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714" y="241110"/>
            <a:ext cx="10199510" cy="573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00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855" y="233792"/>
            <a:ext cx="10034595" cy="599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585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Products Info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user clicks on more info links under the link of a product image, the user gets redirected to a product information page.</a:t>
            </a:r>
          </a:p>
          <a:p>
            <a:r>
              <a:rPr lang="en-US" dirty="0"/>
              <a:t>The information page gives a broad information of the product, and lets user add to cart if the user is logged in. </a:t>
            </a:r>
          </a:p>
        </p:txBody>
      </p:sp>
    </p:spTree>
    <p:extLst>
      <p:ext uri="{BB962C8B-B14F-4D97-AF65-F5344CB8AC3E}">
        <p14:creationId xmlns:p14="http://schemas.microsoft.com/office/powerpoint/2010/main" val="3142777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442713" cy="65730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0580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to cart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an user clicks the add to cart option the item is added to the shopping cart.</a:t>
            </a:r>
          </a:p>
          <a:p>
            <a:r>
              <a:rPr lang="en-US" dirty="0"/>
              <a:t>During the process an unique shopping cart is created for each user to save the chosen products in the shopping cart, unless products are removed by the user.</a:t>
            </a:r>
          </a:p>
        </p:txBody>
      </p:sp>
    </p:spTree>
    <p:extLst>
      <p:ext uri="{BB962C8B-B14F-4D97-AF65-F5344CB8AC3E}">
        <p14:creationId xmlns:p14="http://schemas.microsoft.com/office/powerpoint/2010/main" val="2967038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Hosted on Raspberry Pi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see the website, please visit at</a:t>
            </a:r>
          </a:p>
          <a:p>
            <a:pPr marL="0" indent="0">
              <a:buNone/>
            </a:pPr>
            <a:r>
              <a:rPr lang="en-US" dirty="0"/>
              <a:t>                  66.108.112.182 and select </a:t>
            </a:r>
            <a:r>
              <a:rPr lang="en-US" dirty="0" err="1"/>
              <a:t>homePage.php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or 66.108.112.182/</a:t>
            </a:r>
            <a:r>
              <a:rPr lang="en-US" dirty="0" err="1"/>
              <a:t>homePage.php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685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85" y="0"/>
            <a:ext cx="10561199" cy="594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3116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963916" cy="560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178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Shopping cart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shopping page pulls saved data in a database according the user who is logged in.</a:t>
            </a:r>
          </a:p>
          <a:p>
            <a:r>
              <a:rPr lang="en-US" dirty="0"/>
              <a:t>It shows the description of the items on the left side panel, and shows the subtotal amount of the items that has been added to the cart.</a:t>
            </a:r>
          </a:p>
          <a:p>
            <a:r>
              <a:rPr lang="en-US" dirty="0"/>
              <a:t>The quantity of the item in the cart can be updated when user adds a value to the quantity box and press the checkmark button.</a:t>
            </a:r>
          </a:p>
          <a:p>
            <a:r>
              <a:rPr lang="en-US" dirty="0"/>
              <a:t>Every items quantity has to be updated once at a time.</a:t>
            </a:r>
          </a:p>
          <a:p>
            <a:r>
              <a:rPr lang="en-US" dirty="0"/>
              <a:t>When the number of items are added the subtotal panel gets updated by it’s self and shows the price with taxes.</a:t>
            </a:r>
          </a:p>
        </p:txBody>
      </p:sp>
    </p:spTree>
    <p:extLst>
      <p:ext uri="{BB962C8B-B14F-4D97-AF65-F5344CB8AC3E}">
        <p14:creationId xmlns:p14="http://schemas.microsoft.com/office/powerpoint/2010/main" val="8063611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687" y="318536"/>
            <a:ext cx="10200367" cy="573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437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order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adding to cart the user have to go ahead an process the order by clicking the Procced Order link.</a:t>
            </a:r>
          </a:p>
          <a:p>
            <a:r>
              <a:rPr lang="en-US" dirty="0"/>
              <a:t>This link process the number of order bought by an user.</a:t>
            </a:r>
          </a:p>
          <a:p>
            <a:r>
              <a:rPr lang="en-US" dirty="0"/>
              <a:t>The link actually just helps to set how many different types of products one is trying to buy.</a:t>
            </a:r>
          </a:p>
          <a:p>
            <a:r>
              <a:rPr lang="en-US" dirty="0"/>
              <a:t>If someone tries to buy a product which is out of stock, it just reload the page and redirects to the homepage.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9674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278" y="0"/>
            <a:ext cx="9657644" cy="613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3487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Confirm Order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customer process the order, the page redirects to the final page which is conform order page.</a:t>
            </a:r>
          </a:p>
          <a:p>
            <a:r>
              <a:rPr lang="en-US" dirty="0"/>
              <a:t>On this page the user can see the items that has been placed for order, and also see the total amount that costed to buy products.</a:t>
            </a:r>
          </a:p>
          <a:p>
            <a:r>
              <a:rPr lang="en-US" dirty="0"/>
              <a:t>During the process the shopping cart gets deleted and the user is sent back to the homepage.</a:t>
            </a:r>
          </a:p>
          <a:p>
            <a:r>
              <a:rPr lang="en-US" dirty="0"/>
              <a:t>If user attempts to buy an item which is out of stocks, the order confirm page does not load up.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4929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" y="159026"/>
            <a:ext cx="9940357" cy="622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836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</a:t>
            </a:r>
            <a:br>
              <a:rPr lang="en-US" dirty="0"/>
            </a:br>
            <a:r>
              <a:rPr lang="en-US" dirty="0"/>
              <a:t>YourCellular.com 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database which is created for this website is </a:t>
            </a:r>
            <a:r>
              <a:rPr lang="en-US" dirty="0" err="1"/>
              <a:t>yourcellular</a:t>
            </a:r>
            <a:r>
              <a:rPr lang="en-US" dirty="0"/>
              <a:t> which consists of 5 tables.</a:t>
            </a:r>
          </a:p>
          <a:p>
            <a:r>
              <a:rPr lang="en-US" dirty="0"/>
              <a:t>These is where the user accounts and shop items are stored to serve the customers.</a:t>
            </a:r>
          </a:p>
        </p:txBody>
      </p:sp>
    </p:spTree>
    <p:extLst>
      <p:ext uri="{BB962C8B-B14F-4D97-AF65-F5344CB8AC3E}">
        <p14:creationId xmlns:p14="http://schemas.microsoft.com/office/powerpoint/2010/main" val="750570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92766"/>
            <a:ext cx="10460380" cy="588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260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Homepage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Homepage consist of a slogan and a default layout for the website which are the logo and rolling welcome sign!!</a:t>
            </a:r>
          </a:p>
          <a:p>
            <a:r>
              <a:rPr lang="en-US" dirty="0"/>
              <a:t>It also has a footer which provides a brief information about the site and contacts for the developer</a:t>
            </a:r>
          </a:p>
        </p:txBody>
      </p:sp>
    </p:spTree>
    <p:extLst>
      <p:ext uri="{BB962C8B-B14F-4D97-AF65-F5344CB8AC3E}">
        <p14:creationId xmlns:p14="http://schemas.microsoft.com/office/powerpoint/2010/main" val="32190537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user table is where the user accounts are saved.</a:t>
            </a:r>
          </a:p>
          <a:p>
            <a:r>
              <a:rPr lang="en-US" dirty="0"/>
              <a:t>There are 5 columns to save user information such as name, user id and email.</a:t>
            </a:r>
          </a:p>
          <a:p>
            <a:r>
              <a:rPr lang="en-US" dirty="0"/>
              <a:t>The password that’s are saved in this table are encrypted using SHA2 and UNHEX.</a:t>
            </a:r>
          </a:p>
          <a:p>
            <a:r>
              <a:rPr lang="en-US" dirty="0"/>
              <a:t>User id and id is unique in this table.</a:t>
            </a:r>
          </a:p>
        </p:txBody>
      </p:sp>
    </p:spTree>
    <p:extLst>
      <p:ext uri="{BB962C8B-B14F-4D97-AF65-F5344CB8AC3E}">
        <p14:creationId xmlns:p14="http://schemas.microsoft.com/office/powerpoint/2010/main" val="41839684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53409" y="92767"/>
            <a:ext cx="10058154" cy="565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8700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Product_plans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table the type of plans that is offered by the company is listed.</a:t>
            </a:r>
          </a:p>
          <a:p>
            <a:r>
              <a:rPr lang="en-US" dirty="0"/>
              <a:t>It has image directory link that is used on the page, and also the type and price listed for each type of plan.</a:t>
            </a:r>
          </a:p>
        </p:txBody>
      </p:sp>
    </p:spTree>
    <p:extLst>
      <p:ext uri="{BB962C8B-B14F-4D97-AF65-F5344CB8AC3E}">
        <p14:creationId xmlns:p14="http://schemas.microsoft.com/office/powerpoint/2010/main" val="23409181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0535478" cy="644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5745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Products_phones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product_table</a:t>
            </a:r>
            <a:r>
              <a:rPr lang="en-US" dirty="0"/>
              <a:t> contains the phone that the website offers to sell to it’s customers.</a:t>
            </a:r>
          </a:p>
          <a:p>
            <a:r>
              <a:rPr lang="en-US" dirty="0"/>
              <a:t>There are 7 columns in the table which contains the data to image path, price, specifications and all.</a:t>
            </a:r>
          </a:p>
          <a:p>
            <a:r>
              <a:rPr lang="en-US" dirty="0"/>
              <a:t>The stock column indicates the availability of a product. When stock is 0, customer sees a message of item running out of stock and can’t be bought.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5930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0531061" cy="592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4634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Products_accessories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product_accessories</a:t>
            </a:r>
            <a:r>
              <a:rPr lang="en-US" dirty="0"/>
              <a:t> contains the cell phone accessories that the website offers to sell to it’s customers.</a:t>
            </a:r>
          </a:p>
          <a:p>
            <a:r>
              <a:rPr lang="en-US" dirty="0"/>
              <a:t>There are 7 columns in the table which contains the data to image path, price, specifications and all.</a:t>
            </a:r>
          </a:p>
          <a:p>
            <a:r>
              <a:rPr lang="en-US" dirty="0"/>
              <a:t>The stock column indicates the availability of a product. When stock is 0, customer sees a message of item running out of stock and can’t be bought.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7924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1426317" cy="6427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0390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Order_process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that is added to this table is when an order is completed by a customer.</a:t>
            </a:r>
          </a:p>
          <a:p>
            <a:r>
              <a:rPr lang="en-US" dirty="0"/>
              <a:t>In this table the id column tracks of how many items has been sold so far.</a:t>
            </a:r>
          </a:p>
          <a:p>
            <a:r>
              <a:rPr lang="en-US" dirty="0"/>
              <a:t>The </a:t>
            </a:r>
            <a:r>
              <a:rPr lang="en-US" dirty="0" err="1"/>
              <a:t>user_id</a:t>
            </a:r>
            <a:r>
              <a:rPr lang="en-US" dirty="0"/>
              <a:t> column is a foreign key in this table. It helps to find the user who ordered, and makes it easy to find a number of time someone ordered.</a:t>
            </a:r>
          </a:p>
        </p:txBody>
      </p:sp>
    </p:spTree>
    <p:extLst>
      <p:ext uri="{BB962C8B-B14F-4D97-AF65-F5344CB8AC3E}">
        <p14:creationId xmlns:p14="http://schemas.microsoft.com/office/powerpoint/2010/main" val="24429867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1638353" cy="654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39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281" y="343569"/>
            <a:ext cx="9257134" cy="520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632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navigation bar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every page contains the same navigation bar. The PHP include() function makes it easy to show it on every page from a single page.</a:t>
            </a:r>
          </a:p>
          <a:p>
            <a:r>
              <a:rPr lang="en-US" dirty="0"/>
              <a:t>The navigation bar which has 4 unordered list and each is linked to a hyperlink.</a:t>
            </a:r>
          </a:p>
          <a:p>
            <a:r>
              <a:rPr lang="en-US" dirty="0"/>
              <a:t>The home option takes the user to homepage.</a:t>
            </a:r>
          </a:p>
          <a:p>
            <a:r>
              <a:rPr lang="en-US" dirty="0"/>
              <a:t>Plan takes to the page where cellular plans are available.</a:t>
            </a:r>
          </a:p>
          <a:p>
            <a:r>
              <a:rPr lang="en-US" dirty="0"/>
              <a:t>Shop is when user wants to visit the inventory.</a:t>
            </a:r>
          </a:p>
        </p:txBody>
      </p:sp>
    </p:spTree>
    <p:extLst>
      <p:ext uri="{BB962C8B-B14F-4D97-AF65-F5344CB8AC3E}">
        <p14:creationId xmlns:p14="http://schemas.microsoft.com/office/powerpoint/2010/main" val="3396625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225" y="259307"/>
            <a:ext cx="9115777" cy="512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02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login option used on the website is a dropdown menu.</a:t>
            </a:r>
          </a:p>
          <a:p>
            <a:r>
              <a:rPr lang="en-US" dirty="0"/>
              <a:t>The menu consist of a form which has two input boxes and 2 buttons.</a:t>
            </a:r>
          </a:p>
          <a:p>
            <a:r>
              <a:rPr lang="en-US" dirty="0"/>
              <a:t>The process of </a:t>
            </a:r>
            <a:r>
              <a:rPr lang="en-US" dirty="0" err="1"/>
              <a:t>loggin</a:t>
            </a:r>
            <a:r>
              <a:rPr lang="en-US" dirty="0"/>
              <a:t> in an user uses the </a:t>
            </a:r>
            <a:r>
              <a:rPr lang="en-US" dirty="0" err="1"/>
              <a:t>login.php</a:t>
            </a:r>
            <a:r>
              <a:rPr lang="en-US" dirty="0"/>
              <a:t> file which </a:t>
            </a:r>
            <a:r>
              <a:rPr lang="en-US" dirty="0" err="1"/>
              <a:t>evalulates</a:t>
            </a:r>
            <a:r>
              <a:rPr lang="en-US" dirty="0"/>
              <a:t> the inputs from a form and matches the data from a database.</a:t>
            </a:r>
          </a:p>
          <a:p>
            <a:r>
              <a:rPr lang="en-US" dirty="0"/>
              <a:t>If a user is not registered it shows an error and redirects to the homepage.</a:t>
            </a:r>
          </a:p>
          <a:p>
            <a:r>
              <a:rPr lang="en-US" dirty="0"/>
              <a:t>When someone is logged in  $_SESSION["user"],$_SESSION["login"], $_SESSION["</a:t>
            </a:r>
            <a:r>
              <a:rPr lang="en-US" dirty="0" err="1"/>
              <a:t>usrId</a:t>
            </a:r>
            <a:r>
              <a:rPr lang="en-US" dirty="0"/>
              <a:t>"],    $_SESSION["</a:t>
            </a:r>
            <a:r>
              <a:rPr lang="en-US" dirty="0" err="1"/>
              <a:t>sqlId</a:t>
            </a:r>
            <a:r>
              <a:rPr lang="en-US" dirty="0"/>
              <a:t>] get values and these session variables are used throughout the website for an user to shop items.</a:t>
            </a:r>
          </a:p>
          <a:p>
            <a:r>
              <a:rPr lang="en-US" dirty="0"/>
              <a:t>The navigation bar also gets two more options user and shopping cart as an user logs in.</a:t>
            </a:r>
          </a:p>
        </p:txBody>
      </p:sp>
    </p:spTree>
    <p:extLst>
      <p:ext uri="{BB962C8B-B14F-4D97-AF65-F5344CB8AC3E}">
        <p14:creationId xmlns:p14="http://schemas.microsoft.com/office/powerpoint/2010/main" val="1738262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50605"/>
            <a:ext cx="10223070" cy="5750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226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0083"/>
            <a:ext cx="10199510" cy="573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04168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608</TotalTime>
  <Words>1117</Words>
  <Application>Microsoft Office PowerPoint</Application>
  <PresentationFormat>Widescreen</PresentationFormat>
  <Paragraphs>78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Trebuchet MS</vt:lpstr>
      <vt:lpstr>Wingdings 3</vt:lpstr>
      <vt:lpstr>Facet</vt:lpstr>
      <vt:lpstr>YourCellular.com</vt:lpstr>
      <vt:lpstr>Hosted on Raspberry Pi 3</vt:lpstr>
      <vt:lpstr>Homepage</vt:lpstr>
      <vt:lpstr>PowerPoint Presentation</vt:lpstr>
      <vt:lpstr>The navigation bar</vt:lpstr>
      <vt:lpstr>PowerPoint Presentation</vt:lpstr>
      <vt:lpstr>Login</vt:lpstr>
      <vt:lpstr>PowerPoint Presentation</vt:lpstr>
      <vt:lpstr>PowerPoint Presentation</vt:lpstr>
      <vt:lpstr>Registration</vt:lpstr>
      <vt:lpstr>PowerPoint Presentation</vt:lpstr>
      <vt:lpstr>Shop</vt:lpstr>
      <vt:lpstr>PowerPoint Presentation</vt:lpstr>
      <vt:lpstr>Phone and Accessories</vt:lpstr>
      <vt:lpstr>PowerPoint Presentation</vt:lpstr>
      <vt:lpstr>PowerPoint Presentation</vt:lpstr>
      <vt:lpstr>Products Info </vt:lpstr>
      <vt:lpstr>PowerPoint Presentation</vt:lpstr>
      <vt:lpstr>Add to cart</vt:lpstr>
      <vt:lpstr>PowerPoint Presentation</vt:lpstr>
      <vt:lpstr>PowerPoint Presentation</vt:lpstr>
      <vt:lpstr>Shopping cart</vt:lpstr>
      <vt:lpstr>PowerPoint Presentation</vt:lpstr>
      <vt:lpstr>Process order</vt:lpstr>
      <vt:lpstr>PowerPoint Presentation</vt:lpstr>
      <vt:lpstr>Confirm Order  </vt:lpstr>
      <vt:lpstr>PowerPoint Presentation</vt:lpstr>
      <vt:lpstr>MySQL YourCellular.com database</vt:lpstr>
      <vt:lpstr>PowerPoint Presentation</vt:lpstr>
      <vt:lpstr>User Table</vt:lpstr>
      <vt:lpstr>PowerPoint Presentation</vt:lpstr>
      <vt:lpstr>Product_plans</vt:lpstr>
      <vt:lpstr>PowerPoint Presentation</vt:lpstr>
      <vt:lpstr>Products_phones</vt:lpstr>
      <vt:lpstr>PowerPoint Presentation</vt:lpstr>
      <vt:lpstr>Products_accessories</vt:lpstr>
      <vt:lpstr>PowerPoint Presentation</vt:lpstr>
      <vt:lpstr>Order_process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YourCellular.com</dc:title>
  <dc:creator>abdullah.shaief</dc:creator>
  <cp:lastModifiedBy>abdullah.shaief</cp:lastModifiedBy>
  <cp:revision>52</cp:revision>
  <dcterms:created xsi:type="dcterms:W3CDTF">2016-06-01T12:26:31Z</dcterms:created>
  <dcterms:modified xsi:type="dcterms:W3CDTF">2016-06-02T06:29:23Z</dcterms:modified>
</cp:coreProperties>
</file>

<file path=docProps/thumbnail.jpeg>
</file>